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669088" cy="987266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94" d="100"/>
          <a:sy n="94" d="100"/>
        </p:scale>
        <p:origin x="-203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FE160-9448-4DD7-88F5-839C0F713B3C}" type="datetimeFigureOut">
              <a:rPr lang="bg-BG" smtClean="0"/>
              <a:pPr/>
              <a:t>25.9.2025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7B0EE-FFE6-452D-AFF8-A8513D1EB5D7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748" y="2288839"/>
            <a:ext cx="3312368" cy="3300401"/>
          </a:xfrm>
        </p:spPr>
        <p:txBody>
          <a:bodyPr>
            <a:normAutofit/>
          </a:bodyPr>
          <a:lstStyle/>
          <a:p>
            <a:pPr algn="l"/>
            <a:r>
              <a:rPr lang="bg-BG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Проект:</a:t>
            </a:r>
          </a:p>
          <a:p>
            <a:pPr algn="l"/>
            <a:endParaRPr lang="bg-BG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bg-BG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за финансова помощ:</a:t>
            </a:r>
          </a:p>
          <a:p>
            <a:pPr algn="l">
              <a:spcBef>
                <a:spcPts val="0"/>
              </a:spcBef>
            </a:pPr>
            <a:endParaRPr lang="bg-BG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bg-BG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Бенефициент:</a:t>
            </a:r>
          </a:p>
          <a:p>
            <a:pPr algn="l">
              <a:spcBef>
                <a:spcPts val="0"/>
              </a:spcBef>
            </a:pPr>
            <a:endParaRPr lang="bg-BG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bg-BG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Източник за финансиране:</a:t>
            </a:r>
            <a:endParaRPr lang="en-US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endParaRPr lang="bg-BG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bg-BG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Подмярка</a:t>
            </a:r>
            <a:r>
              <a:rPr lang="bg-BG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395536" y="116632"/>
            <a:ext cx="8424936" cy="1368152"/>
            <a:chOff x="683568" y="404664"/>
            <a:chExt cx="7704856" cy="1080120"/>
          </a:xfrm>
        </p:grpSpPr>
        <p:pic>
          <p:nvPicPr>
            <p:cNvPr id="4" name="Picture 3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548680"/>
              <a:ext cx="1656184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1840" y="404664"/>
              <a:ext cx="2880320" cy="1008112"/>
            </a:xfrm>
            <a:prstGeom prst="rect">
              <a:avLst/>
            </a:prstGeom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20272" y="548680"/>
              <a:ext cx="1368152" cy="925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251520" y="1556792"/>
            <a:ext cx="8758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>
                <a:latin typeface="Times New Roman" pitchFamily="18" charset="0"/>
                <a:cs typeface="Times New Roman" pitchFamily="18" charset="0"/>
              </a:rPr>
              <a:t>ЕВРОПЕЙСКИ ЗЕМЕДЕЛСКИ ФОНД ЗА РАЗВИТИЕ НА СЕЛСКИТЕ РАЙОНИ</a:t>
            </a:r>
          </a:p>
          <a:p>
            <a:pPr algn="ctr"/>
            <a:r>
              <a:rPr lang="bg-BG" b="1" dirty="0">
                <a:latin typeface="Times New Roman" pitchFamily="18" charset="0"/>
                <a:cs typeface="Times New Roman" pitchFamily="18" charset="0"/>
              </a:rPr>
              <a:t>	ЕВРОПА ИНВЕСТИРА В СЕЛСКИТЕ РАЙОНИ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1088" y="3590563"/>
            <a:ext cx="5279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BG06RDNP001-4.018-0098-C01/</a:t>
            </a:r>
            <a:r>
              <a:rPr lang="bg-BG" i="1" dirty="0">
                <a:latin typeface="Times New Roman" pitchFamily="18" charset="0"/>
                <a:cs typeface="Times New Roman" pitchFamily="18" charset="0"/>
              </a:rPr>
              <a:t> 24.07.2025 г.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1554" y="4063190"/>
            <a:ext cx="380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i="1" dirty="0">
                <a:latin typeface="Times New Roman" pitchFamily="18" charset="0"/>
                <a:cs typeface="Times New Roman" pitchFamily="18" charset="0"/>
              </a:rPr>
              <a:t>„МЕСОКОМБИНАТ РАЗЛОГ“ ООД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8218" y="4652878"/>
            <a:ext cx="566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i="1" dirty="0">
                <a:latin typeface="Times New Roman" pitchFamily="18" charset="0"/>
                <a:cs typeface="Times New Roman" pitchFamily="18" charset="0"/>
              </a:rPr>
              <a:t>Програма за развитие на селските райони 2014 – 2020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1116" y="5125505"/>
            <a:ext cx="5518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4.2. „Инвестиции в преработка/маркетинг на селскостопански продукти“ </a:t>
            </a:r>
          </a:p>
          <a:p>
            <a:r>
              <a:rPr lang="bg-BG" i="1" dirty="0">
                <a:latin typeface="Times New Roman" pitchFamily="18" charset="0"/>
                <a:cs typeface="Times New Roman" pitchFamily="18" charset="0"/>
              </a:rPr>
              <a:t>от мярка 4 “Инвестиции в материални активи”</a:t>
            </a:r>
          </a:p>
        </p:txBody>
      </p:sp>
      <p:sp>
        <p:nvSpPr>
          <p:cNvPr id="16" name="Rectangle 1"/>
          <p:cNvSpPr txBox="1">
            <a:spLocks noChangeArrowheads="1"/>
          </p:cNvSpPr>
          <p:nvPr/>
        </p:nvSpPr>
        <p:spPr bwMode="auto">
          <a:xfrm>
            <a:off x="3541089" y="2204868"/>
            <a:ext cx="499135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Закупуване и монтиране на фотоволтаична инсталация за производство на ел. енергия с батерийна система за съхранение в обект за производство и преработка на месо 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1089" y="6152130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341 053.50</a:t>
            </a:r>
            <a:r>
              <a:rPr lang="bg-BG" i="1" dirty="0">
                <a:latin typeface="Times New Roman" pitchFamily="18" charset="0"/>
                <a:cs typeface="Times New Roman" pitchFamily="18" charset="0"/>
              </a:rPr>
              <a:t> лв.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8748" y="6152130"/>
            <a:ext cx="3001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>
                <a:latin typeface="Times New Roman" pitchFamily="18" charset="0"/>
                <a:cs typeface="Times New Roman" pitchFamily="18" charset="0"/>
              </a:rPr>
              <a:t>Безвъзмездната финансова</a:t>
            </a:r>
          </a:p>
          <a:p>
            <a:r>
              <a:rPr lang="bg-BG" b="1" dirty="0">
                <a:latin typeface="Times New Roman" pitchFamily="18" charset="0"/>
                <a:cs typeface="Times New Roman" pitchFamily="18" charset="0"/>
              </a:rPr>
              <a:t> помощ: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95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Vesi</dc:creator>
  <cp:lastModifiedBy>User</cp:lastModifiedBy>
  <cp:revision>30</cp:revision>
  <dcterms:created xsi:type="dcterms:W3CDTF">2017-07-17T08:31:18Z</dcterms:created>
  <dcterms:modified xsi:type="dcterms:W3CDTF">2025-09-25T10:31:08Z</dcterms:modified>
</cp:coreProperties>
</file>